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134112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5F"/>
    <a:srgbClr val="FFEC83"/>
    <a:srgbClr val="770E29"/>
    <a:srgbClr val="771C2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13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AF80EE-77A7-4B03-910D-F67AD29300A3}"/>
              </a:ext>
            </a:extLst>
          </p:cNvPr>
          <p:cNvSpPr/>
          <p:nvPr userDrawn="1"/>
        </p:nvSpPr>
        <p:spPr>
          <a:xfrm>
            <a:off x="0" y="1299596"/>
            <a:ext cx="13411200" cy="6943067"/>
          </a:xfrm>
          <a:prstGeom prst="rect">
            <a:avLst/>
          </a:prstGeom>
          <a:solidFill>
            <a:srgbClr val="770E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1646133"/>
            <a:ext cx="11399520" cy="3501813"/>
          </a:xfrm>
        </p:spPr>
        <p:txBody>
          <a:bodyPr anchor="b"/>
          <a:lstStyle>
            <a:lvl1pPr algn="ctr">
              <a:defRPr sz="88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5282989"/>
            <a:ext cx="10058400" cy="2428451"/>
          </a:xfrm>
        </p:spPr>
        <p:txBody>
          <a:bodyPr/>
          <a:lstStyle>
            <a:lvl1pPr marL="0" indent="0" algn="ctr">
              <a:buNone/>
              <a:defRPr sz="3520">
                <a:latin typeface="ITC Lubalin Graph Std Book" panose="02060502020205020404" pitchFamily="18" charset="0"/>
              </a:defRPr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8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638CD5-787F-44A0-81E7-9551BA1773E2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6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3EBDAE-320C-4E4B-A1EE-282EE983F217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036" y="2507618"/>
            <a:ext cx="11567160" cy="4184014"/>
          </a:xfrm>
        </p:spPr>
        <p:txBody>
          <a:bodyPr anchor="b"/>
          <a:lstStyle>
            <a:lvl1pPr>
              <a:defRPr sz="8800"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6" y="6731215"/>
            <a:ext cx="1156716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1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3603B8-A2E6-4EEC-9CB5-92D8816E6266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20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94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4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535519"/>
            <a:ext cx="11567160" cy="1944159"/>
          </a:xfrm>
        </p:spPr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768" y="2465706"/>
            <a:ext cx="5673565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F57C97-7266-4D4C-901E-8EB4ACE5916C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3768" y="3674110"/>
            <a:ext cx="5673565" cy="54040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9421" y="2465706"/>
            <a:ext cx="5701507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9421" y="3674110"/>
            <a:ext cx="5701507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81A00F-A151-42C7-B724-25B2F915D843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9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12EDCA-40C5-48A2-9081-7CAF7EEFBFC5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1507" y="1448226"/>
            <a:ext cx="6789420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9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01507" y="1448226"/>
            <a:ext cx="6789420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9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0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7391" y="535517"/>
            <a:ext cx="289179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2021" y="535517"/>
            <a:ext cx="8507730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2020" y="2677584"/>
            <a:ext cx="115671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202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EBC32-2605-485C-A94B-A5C818ECD9AC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460" y="9322649"/>
            <a:ext cx="45262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166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4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astmasters.org/login?returnUrl=/start-pathway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toastmasters@list.nist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4296AD-7FE7-4F6C-ACC9-D7169850B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DCF7A22-8684-442C-A209-2C5C1948F8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EC83"/>
                </a:solidFill>
              </a:rPr>
              <a:t>Taking credit for Ice Breaker completed in old CC system</a:t>
            </a:r>
          </a:p>
        </p:txBody>
      </p:sp>
      <p:pic>
        <p:nvPicPr>
          <p:cNvPr id="1026" name="Picture 2" descr="https://www.toastmasters.org/resources/logos-images-and-templates/~/media/4C62A354271C43A7BE3BC20CFC1F9235.ashx">
            <a:extLst>
              <a:ext uri="{FF2B5EF4-FFF2-40B4-BE49-F238E27FC236}">
                <a16:creationId xmlns:a16="http://schemas.microsoft.com/office/drawing/2014/main" id="{882AF4F3-8FCA-4E6E-9BE5-C5CC766ED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86548"/>
            <a:ext cx="86391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C44569-E7EE-43C3-951B-C4051403B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83" y="7188732"/>
            <a:ext cx="4174435" cy="19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9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0FD6-3C5C-4092-A564-4C7EE90E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Ice 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E1FB-AFCC-4409-BAB7-5712AD16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ontserrat" panose="00000500000000000000" pitchFamily="2" charset="0"/>
              </a:rPr>
              <a:t>No matter which Path you select, the Ice Breaker is the first speech you give</a:t>
            </a:r>
          </a:p>
          <a:p>
            <a:r>
              <a:rPr lang="en-US" dirty="0">
                <a:latin typeface="Montserrat" panose="00000500000000000000" pitchFamily="2" charset="0"/>
              </a:rPr>
              <a:t>Those in the old Competent Communicator (CC) system will have already completed an Ice Breaker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You can choose to transfer it to Pathways or do another Ice Breaker</a:t>
            </a:r>
          </a:p>
          <a:p>
            <a:r>
              <a:rPr lang="en-US" dirty="0">
                <a:latin typeface="Montserrat" panose="00000500000000000000" pitchFamily="2" charset="0"/>
              </a:rPr>
              <a:t>The instructions to follow show you how to take credit for the Ice Breaker</a:t>
            </a:r>
          </a:p>
        </p:txBody>
      </p:sp>
    </p:spTree>
    <p:extLst>
      <p:ext uri="{BB962C8B-B14F-4D97-AF65-F5344CB8AC3E}">
        <p14:creationId xmlns:p14="http://schemas.microsoft.com/office/powerpoint/2010/main" val="309827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2CF3-C61C-4FC6-A851-74583E72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to </a:t>
            </a:r>
            <a:r>
              <a:rPr lang="en-US" dirty="0">
                <a:hlinkClick r:id="rId2"/>
              </a:rPr>
              <a:t>Basecamp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2ABEA8-08AC-4947-951A-67261DFF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8617"/>
            <a:ext cx="13411200" cy="613588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604750D-D38F-4BBE-A2AA-B018A8B3E2D0}"/>
              </a:ext>
            </a:extLst>
          </p:cNvPr>
          <p:cNvSpPr/>
          <p:nvPr/>
        </p:nvSpPr>
        <p:spPr>
          <a:xfrm>
            <a:off x="5605670" y="3820863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5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C8C0-C25C-4129-9558-AA5E2260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 as a Member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35F33-4973-4A99-82D2-D111BB65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9678"/>
            <a:ext cx="13411200" cy="65467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B0736F5-63FD-4C97-AEA0-8AB0F6B0FF3A}"/>
              </a:ext>
            </a:extLst>
          </p:cNvPr>
          <p:cNvSpPr/>
          <p:nvPr/>
        </p:nvSpPr>
        <p:spPr>
          <a:xfrm>
            <a:off x="5506278" y="7133906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0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C94F54-75F4-45B5-B428-2AEF66F9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0976"/>
            <a:ext cx="13411200" cy="3896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310233"/>
            <a:ext cx="11567160" cy="1944159"/>
          </a:xfrm>
        </p:spPr>
        <p:txBody>
          <a:bodyPr>
            <a:normAutofit/>
          </a:bodyPr>
          <a:lstStyle/>
          <a:p>
            <a:r>
              <a:rPr lang="en-US" dirty="0"/>
              <a:t>Click on Open Curriculum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082FEF-E51D-4D56-AA5A-C19162F1C681}"/>
              </a:ext>
            </a:extLst>
          </p:cNvPr>
          <p:cNvSpPr/>
          <p:nvPr/>
        </p:nvSpPr>
        <p:spPr>
          <a:xfrm>
            <a:off x="8878955" y="5980967"/>
            <a:ext cx="1073427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2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E92B07-8FF7-4814-93FC-DE0F86727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2095500"/>
            <a:ext cx="13230225" cy="5867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/>
          </a:bodyPr>
          <a:lstStyle/>
          <a:p>
            <a:r>
              <a:rPr lang="en-US" dirty="0"/>
              <a:t>Make sure you’re at Level 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22D8A1-31B0-44EF-BCDF-9EEC831CDDFE}"/>
              </a:ext>
            </a:extLst>
          </p:cNvPr>
          <p:cNvSpPr/>
          <p:nvPr/>
        </p:nvSpPr>
        <p:spPr>
          <a:xfrm>
            <a:off x="311426" y="4723822"/>
            <a:ext cx="3120887" cy="1042684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416C2-AAE9-4542-A682-EF2D207AE34B}"/>
              </a:ext>
            </a:extLst>
          </p:cNvPr>
          <p:cNvSpPr txBox="1"/>
          <p:nvPr/>
        </p:nvSpPr>
        <p:spPr>
          <a:xfrm>
            <a:off x="3653252" y="5840518"/>
            <a:ext cx="9101966" cy="3416320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Launch the Ice Breaker module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Make sure you allow pop-ups on the browser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Go through the slides and complete the Before Speech and After Speech Evaluation as best you can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159268-43A5-43D9-8DE3-D9F660DF227D}"/>
              </a:ext>
            </a:extLst>
          </p:cNvPr>
          <p:cNvSpPr/>
          <p:nvPr/>
        </p:nvSpPr>
        <p:spPr>
          <a:xfrm>
            <a:off x="9634331" y="4332340"/>
            <a:ext cx="3120887" cy="1042684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2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AFF0-3738-47C4-9D88-267736BC7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1FB0-97ED-4E55-828C-58F58E141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You are not required to upload an evaluation</a:t>
            </a:r>
          </a:p>
          <a:p>
            <a:r>
              <a:rPr lang="en-US">
                <a:latin typeface="+mn-lt"/>
              </a:rPr>
              <a:t>That’s it!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634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85CCA-D3A7-4B13-A252-F46358BE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793-E401-4556-9FB7-B83A7BDFA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Email your officers at </a:t>
            </a:r>
            <a:r>
              <a:rPr lang="en-US" dirty="0">
                <a:hlinkClick r:id="rId2"/>
              </a:rPr>
              <a:t>toastmasters@list.nist.gov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214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149</Words>
  <Application>Microsoft Office PowerPoint</Application>
  <PresentationFormat>Custom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ITC Lubalin Graph Std Book</vt:lpstr>
      <vt:lpstr>Montserrat</vt:lpstr>
      <vt:lpstr>Office Theme</vt:lpstr>
      <vt:lpstr>Instructions</vt:lpstr>
      <vt:lpstr>The Ice Breaker</vt:lpstr>
      <vt:lpstr>Navigate to Basecamp</vt:lpstr>
      <vt:lpstr>Log in as a Member</vt:lpstr>
      <vt:lpstr>Click on Open Curriculum</vt:lpstr>
      <vt:lpstr>Make sure you’re at Level 1</vt:lpstr>
      <vt:lpstr>That’s it!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Ng, Lisa (Fed)</dc:creator>
  <cp:lastModifiedBy>Ng, Lisa (Fed)</cp:lastModifiedBy>
  <cp:revision>63</cp:revision>
  <cp:lastPrinted>2017-09-22T15:49:14Z</cp:lastPrinted>
  <dcterms:created xsi:type="dcterms:W3CDTF">2017-09-20T03:17:03Z</dcterms:created>
  <dcterms:modified xsi:type="dcterms:W3CDTF">2018-07-19T12:46:29Z</dcterms:modified>
</cp:coreProperties>
</file>